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60" r:id="rId4"/>
    <p:sldId id="259" r:id="rId5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06" autoAdjust="0"/>
    <p:restoredTop sz="94660"/>
  </p:normalViewPr>
  <p:slideViewPr>
    <p:cSldViewPr snapToGrid="0">
      <p:cViewPr varScale="1">
        <p:scale>
          <a:sx n="56" d="100"/>
          <a:sy n="56" d="100"/>
        </p:scale>
        <p:origin x="10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5BB5-ECCC-4F3F-9B73-7E7339B8C589}" type="datetimeFigureOut">
              <a:rPr lang="fr-FR" smtClean="0"/>
              <a:t>06/08/2015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10427-F997-4383-A4B4-9153A8D868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1534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5BB5-ECCC-4F3F-9B73-7E7339B8C589}" type="datetimeFigureOut">
              <a:rPr lang="fr-FR" smtClean="0"/>
              <a:t>06/08/2015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10427-F997-4383-A4B4-9153A8D868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07801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5BB5-ECCC-4F3F-9B73-7E7339B8C589}" type="datetimeFigureOut">
              <a:rPr lang="fr-FR" smtClean="0"/>
              <a:t>06/08/2015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10427-F997-4383-A4B4-9153A8D868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57274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5BB5-ECCC-4F3F-9B73-7E7339B8C589}" type="datetimeFigureOut">
              <a:rPr lang="fr-FR" smtClean="0"/>
              <a:t>06/08/2015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10427-F997-4383-A4B4-9153A8D868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27780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5BB5-ECCC-4F3F-9B73-7E7339B8C589}" type="datetimeFigureOut">
              <a:rPr lang="fr-FR" smtClean="0"/>
              <a:t>06/08/2015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10427-F997-4383-A4B4-9153A8D868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8539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5BB5-ECCC-4F3F-9B73-7E7339B8C589}" type="datetimeFigureOut">
              <a:rPr lang="fr-FR" smtClean="0"/>
              <a:t>06/08/2015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10427-F997-4383-A4B4-9153A8D868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473795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5BB5-ECCC-4F3F-9B73-7E7339B8C589}" type="datetimeFigureOut">
              <a:rPr lang="fr-FR" smtClean="0"/>
              <a:t>06/08/2015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10427-F997-4383-A4B4-9153A8D868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2163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5BB5-ECCC-4F3F-9B73-7E7339B8C589}" type="datetimeFigureOut">
              <a:rPr lang="fr-FR" smtClean="0"/>
              <a:t>06/08/2015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10427-F997-4383-A4B4-9153A8D868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44809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5BB5-ECCC-4F3F-9B73-7E7339B8C589}" type="datetimeFigureOut">
              <a:rPr lang="fr-FR" smtClean="0"/>
              <a:t>06/08/2015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10427-F997-4383-A4B4-9153A8D868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7660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5BB5-ECCC-4F3F-9B73-7E7339B8C589}" type="datetimeFigureOut">
              <a:rPr lang="fr-FR" smtClean="0"/>
              <a:t>06/08/2015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10427-F997-4383-A4B4-9153A8D868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0734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C05BB5-ECCC-4F3F-9B73-7E7339B8C589}" type="datetimeFigureOut">
              <a:rPr lang="fr-FR" smtClean="0"/>
              <a:t>06/08/2015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810427-F997-4383-A4B4-9153A8D868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6061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C05BB5-ECCC-4F3F-9B73-7E7339B8C589}" type="datetimeFigureOut">
              <a:rPr lang="fr-FR" smtClean="0"/>
              <a:t>06/08/2015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10427-F997-4383-A4B4-9153A8D8685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8174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My</a:t>
            </a:r>
            <a:r>
              <a:rPr lang="fr-FR" dirty="0" smtClean="0"/>
              <a:t> </a:t>
            </a:r>
            <a:r>
              <a:rPr lang="fr-FR" dirty="0" err="1" smtClean="0"/>
              <a:t>Htcondor</a:t>
            </a:r>
            <a:r>
              <a:rPr lang="fr-FR" dirty="0" smtClean="0"/>
              <a:t> Cluster - Production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next schematic represent my production cluster.</a:t>
            </a:r>
          </a:p>
          <a:p>
            <a:r>
              <a:rPr lang="en-GB" dirty="0" smtClean="0"/>
              <a:t>I need to control 3 VM Windows from a Linux Master and if possible have a backup master.</a:t>
            </a:r>
          </a:p>
          <a:p>
            <a:r>
              <a:rPr lang="en-GB" dirty="0" smtClean="0"/>
              <a:t>The HOST 1, 2, et 3 host the VM and if possible send command </a:t>
            </a:r>
            <a:r>
              <a:rPr lang="en-GB" smtClean="0"/>
              <a:t>to condor </a:t>
            </a:r>
            <a:r>
              <a:rPr lang="en-GB" dirty="0" smtClean="0"/>
              <a:t>too.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23136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7966710" y="163284"/>
            <a:ext cx="3817620" cy="210312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fr-FR" sz="3200" dirty="0" smtClean="0">
                <a:solidFill>
                  <a:schemeClr val="tx1"/>
                </a:solidFill>
              </a:rPr>
              <a:t>HOST1</a:t>
            </a:r>
            <a:endParaRPr lang="fr-FR" sz="3200" dirty="0">
              <a:solidFill>
                <a:schemeClr val="tx1"/>
              </a:solidFill>
            </a:endParaRPr>
          </a:p>
        </p:txBody>
      </p:sp>
      <p:sp>
        <p:nvSpPr>
          <p:cNvPr id="6" name="Rectangle à coins arrondis 5"/>
          <p:cNvSpPr/>
          <p:nvPr/>
        </p:nvSpPr>
        <p:spPr>
          <a:xfrm>
            <a:off x="7966710" y="2356751"/>
            <a:ext cx="3817620" cy="210312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fr-FR" sz="3200" dirty="0" smtClean="0">
                <a:solidFill>
                  <a:schemeClr val="tx1"/>
                </a:solidFill>
              </a:rPr>
              <a:t>HOST2</a:t>
            </a:r>
            <a:endParaRPr lang="fr-FR" sz="3200" dirty="0">
              <a:solidFill>
                <a:schemeClr val="tx1"/>
              </a:solidFill>
            </a:endParaRPr>
          </a:p>
        </p:txBody>
      </p:sp>
      <p:sp>
        <p:nvSpPr>
          <p:cNvPr id="7" name="Rectangle à coins arrondis 6"/>
          <p:cNvSpPr/>
          <p:nvPr/>
        </p:nvSpPr>
        <p:spPr>
          <a:xfrm>
            <a:off x="7966710" y="4546955"/>
            <a:ext cx="3817620" cy="210312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fr-FR" sz="3200" dirty="0" smtClean="0">
                <a:solidFill>
                  <a:schemeClr val="tx1"/>
                </a:solidFill>
              </a:rPr>
              <a:t>HOST3</a:t>
            </a:r>
            <a:endParaRPr lang="fr-FR" sz="3200" dirty="0">
              <a:solidFill>
                <a:schemeClr val="tx1"/>
              </a:solidFill>
            </a:endParaRPr>
          </a:p>
        </p:txBody>
      </p:sp>
      <p:sp>
        <p:nvSpPr>
          <p:cNvPr id="8" name="Rectangle à coins arrondis 7"/>
          <p:cNvSpPr/>
          <p:nvPr/>
        </p:nvSpPr>
        <p:spPr>
          <a:xfrm>
            <a:off x="1244782" y="756556"/>
            <a:ext cx="3817620" cy="210312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 err="1" smtClean="0">
                <a:solidFill>
                  <a:schemeClr val="tx1"/>
                </a:solidFill>
              </a:rPr>
              <a:t>Htcondor</a:t>
            </a:r>
            <a:r>
              <a:rPr lang="fr-FR" sz="3200" dirty="0" smtClean="0">
                <a:solidFill>
                  <a:schemeClr val="tx1"/>
                </a:solidFill>
              </a:rPr>
              <a:t> Master</a:t>
            </a:r>
            <a:endParaRPr lang="fr-FR" sz="3200" dirty="0">
              <a:solidFill>
                <a:schemeClr val="tx1"/>
              </a:solidFill>
            </a:endParaRPr>
          </a:p>
        </p:txBody>
      </p:sp>
      <p:sp>
        <p:nvSpPr>
          <p:cNvPr id="9" name="Rectangle à coins arrondis 8"/>
          <p:cNvSpPr/>
          <p:nvPr/>
        </p:nvSpPr>
        <p:spPr>
          <a:xfrm>
            <a:off x="1244782" y="3047998"/>
            <a:ext cx="3817620" cy="210312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 err="1" smtClean="0">
                <a:solidFill>
                  <a:schemeClr val="tx1"/>
                </a:solidFill>
              </a:rPr>
              <a:t>Htcondor</a:t>
            </a:r>
            <a:r>
              <a:rPr lang="fr-FR" sz="3200" dirty="0" smtClean="0">
                <a:solidFill>
                  <a:schemeClr val="tx1"/>
                </a:solidFill>
              </a:rPr>
              <a:t> Backup Master</a:t>
            </a:r>
            <a:endParaRPr lang="fr-FR" sz="32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748157" y="756556"/>
            <a:ext cx="1616529" cy="105156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 smtClean="0">
                <a:solidFill>
                  <a:schemeClr val="tx1"/>
                </a:solidFill>
              </a:rPr>
              <a:t>VM1</a:t>
            </a:r>
            <a:endParaRPr lang="fr-FR" sz="32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748156" y="2926073"/>
            <a:ext cx="1616529" cy="105156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 smtClean="0">
                <a:solidFill>
                  <a:schemeClr val="tx1"/>
                </a:solidFill>
              </a:rPr>
              <a:t>VM2</a:t>
            </a:r>
            <a:endParaRPr lang="fr-FR" sz="32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9748156" y="5199554"/>
            <a:ext cx="1616529" cy="105156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 smtClean="0">
                <a:solidFill>
                  <a:schemeClr val="tx1"/>
                </a:solidFill>
              </a:rPr>
              <a:t>VM3</a:t>
            </a:r>
            <a:endParaRPr lang="fr-FR" sz="3200" dirty="0">
              <a:solidFill>
                <a:schemeClr val="tx1"/>
              </a:solidFill>
            </a:endParaRPr>
          </a:p>
        </p:txBody>
      </p:sp>
      <p:cxnSp>
        <p:nvCxnSpPr>
          <p:cNvPr id="14" name="Connecteur droit avec flèche 13"/>
          <p:cNvCxnSpPr>
            <a:stCxn id="8" idx="3"/>
            <a:endCxn id="10" idx="1"/>
          </p:cNvCxnSpPr>
          <p:nvPr/>
        </p:nvCxnSpPr>
        <p:spPr>
          <a:xfrm flipV="1">
            <a:off x="5062402" y="1282336"/>
            <a:ext cx="4685755" cy="525780"/>
          </a:xfrm>
          <a:prstGeom prst="straightConnector1">
            <a:avLst/>
          </a:prstGeom>
          <a:ln w="1270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>
            <a:stCxn id="8" idx="3"/>
            <a:endCxn id="11" idx="1"/>
          </p:cNvCxnSpPr>
          <p:nvPr/>
        </p:nvCxnSpPr>
        <p:spPr>
          <a:xfrm>
            <a:off x="5062402" y="1808116"/>
            <a:ext cx="4685754" cy="1643737"/>
          </a:xfrm>
          <a:prstGeom prst="straightConnector1">
            <a:avLst/>
          </a:prstGeom>
          <a:ln w="1270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avec flèche 17"/>
          <p:cNvCxnSpPr>
            <a:stCxn id="8" idx="3"/>
          </p:cNvCxnSpPr>
          <p:nvPr/>
        </p:nvCxnSpPr>
        <p:spPr>
          <a:xfrm>
            <a:off x="5062402" y="1808116"/>
            <a:ext cx="4685754" cy="3917218"/>
          </a:xfrm>
          <a:prstGeom prst="straightConnector1">
            <a:avLst/>
          </a:prstGeom>
          <a:ln w="1270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>
            <a:stCxn id="9" idx="3"/>
            <a:endCxn id="10" idx="1"/>
          </p:cNvCxnSpPr>
          <p:nvPr/>
        </p:nvCxnSpPr>
        <p:spPr>
          <a:xfrm flipV="1">
            <a:off x="5062402" y="1282336"/>
            <a:ext cx="4685755" cy="2817222"/>
          </a:xfrm>
          <a:prstGeom prst="straightConnector1">
            <a:avLst/>
          </a:prstGeom>
          <a:ln w="1270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cteur droit avec flèche 25"/>
          <p:cNvCxnSpPr>
            <a:stCxn id="9" idx="3"/>
          </p:cNvCxnSpPr>
          <p:nvPr/>
        </p:nvCxnSpPr>
        <p:spPr>
          <a:xfrm flipV="1">
            <a:off x="5062402" y="3408312"/>
            <a:ext cx="4685753" cy="691246"/>
          </a:xfrm>
          <a:prstGeom prst="straightConnector1">
            <a:avLst/>
          </a:prstGeom>
          <a:ln w="1270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onnecteur droit avec flèche 28"/>
          <p:cNvCxnSpPr>
            <a:stCxn id="9" idx="3"/>
          </p:cNvCxnSpPr>
          <p:nvPr/>
        </p:nvCxnSpPr>
        <p:spPr>
          <a:xfrm>
            <a:off x="5062402" y="4099558"/>
            <a:ext cx="4685753" cy="1543043"/>
          </a:xfrm>
          <a:prstGeom prst="straightConnector1">
            <a:avLst/>
          </a:prstGeom>
          <a:ln w="1270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441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My </a:t>
            </a:r>
            <a:r>
              <a:rPr lang="en-GB" dirty="0" err="1" smtClean="0"/>
              <a:t>Htcondor</a:t>
            </a:r>
            <a:r>
              <a:rPr lang="en-GB" dirty="0" smtClean="0"/>
              <a:t> Cluster - Development</a:t>
            </a:r>
            <a:endParaRPr lang="en-GB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next schematic represent my development cluster.</a:t>
            </a:r>
          </a:p>
          <a:p>
            <a:r>
              <a:rPr lang="en-GB" dirty="0" smtClean="0"/>
              <a:t>The project are related but in weird way, so don’t mind the architecture, please.</a:t>
            </a:r>
          </a:p>
          <a:p>
            <a:r>
              <a:rPr lang="en-GB" dirty="0" smtClean="0"/>
              <a:t>I need to control 2 Laptops Linux form a Windows Master.</a:t>
            </a:r>
          </a:p>
          <a:p>
            <a:r>
              <a:rPr lang="en-GB" dirty="0" smtClean="0"/>
              <a:t>In fact, the Master my tablet, and may be I am going to build a specialised interface for it.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455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7966710" y="83274"/>
            <a:ext cx="3817620" cy="210312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fr-FR" sz="3200" dirty="0" smtClean="0">
                <a:solidFill>
                  <a:schemeClr val="tx1"/>
                </a:solidFill>
              </a:rPr>
              <a:t>DESKTOP1</a:t>
            </a:r>
            <a:endParaRPr lang="fr-FR" sz="3200" dirty="0">
              <a:solidFill>
                <a:schemeClr val="tx1"/>
              </a:solidFill>
            </a:endParaRPr>
          </a:p>
        </p:txBody>
      </p:sp>
      <p:sp>
        <p:nvSpPr>
          <p:cNvPr id="6" name="Rectangle à coins arrondis 5"/>
          <p:cNvSpPr/>
          <p:nvPr/>
        </p:nvSpPr>
        <p:spPr>
          <a:xfrm>
            <a:off x="7966710" y="2356751"/>
            <a:ext cx="3817620" cy="210312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fr-FR" sz="3200" dirty="0" smtClean="0">
                <a:solidFill>
                  <a:schemeClr val="tx1"/>
                </a:solidFill>
              </a:rPr>
              <a:t>DESKTOP2</a:t>
            </a:r>
            <a:endParaRPr lang="fr-FR" sz="3200" dirty="0">
              <a:solidFill>
                <a:schemeClr val="tx1"/>
              </a:solidFill>
            </a:endParaRPr>
          </a:p>
        </p:txBody>
      </p:sp>
      <p:cxnSp>
        <p:nvCxnSpPr>
          <p:cNvPr id="14" name="Connecteur droit avec flèche 13"/>
          <p:cNvCxnSpPr>
            <a:stCxn id="16" idx="3"/>
            <a:endCxn id="4" idx="1"/>
          </p:cNvCxnSpPr>
          <p:nvPr/>
        </p:nvCxnSpPr>
        <p:spPr>
          <a:xfrm flipV="1">
            <a:off x="3272245" y="1134834"/>
            <a:ext cx="4694465" cy="2093321"/>
          </a:xfrm>
          <a:prstGeom prst="straightConnector1">
            <a:avLst/>
          </a:prstGeom>
          <a:ln w="1270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avec flèche 14"/>
          <p:cNvCxnSpPr>
            <a:stCxn id="16" idx="3"/>
            <a:endCxn id="6" idx="1"/>
          </p:cNvCxnSpPr>
          <p:nvPr/>
        </p:nvCxnSpPr>
        <p:spPr>
          <a:xfrm>
            <a:off x="3272245" y="3228155"/>
            <a:ext cx="4694465" cy="180156"/>
          </a:xfrm>
          <a:prstGeom prst="straightConnector1">
            <a:avLst/>
          </a:prstGeom>
          <a:ln w="12700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1655716" y="2702375"/>
            <a:ext cx="1616529" cy="105156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 smtClean="0">
                <a:solidFill>
                  <a:schemeClr val="tx1"/>
                </a:solidFill>
              </a:rPr>
              <a:t>Tablette</a:t>
            </a:r>
            <a:endParaRPr lang="fr-FR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15599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</TotalTime>
  <Words>130</Words>
  <Application>Microsoft Office PowerPoint</Application>
  <PresentationFormat>Grand écran</PresentationFormat>
  <Paragraphs>20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Thème Office</vt:lpstr>
      <vt:lpstr>My Htcondor Cluster - Production</vt:lpstr>
      <vt:lpstr>Présentation PowerPoint</vt:lpstr>
      <vt:lpstr>My Htcondor Cluster - Development</vt:lpstr>
      <vt:lpstr>Présentation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 Cluster HTcondor</dc:title>
  <dc:creator>Benjamin LIPERE</dc:creator>
  <cp:lastModifiedBy>Benjamin LIPERE</cp:lastModifiedBy>
  <cp:revision>7</cp:revision>
  <dcterms:created xsi:type="dcterms:W3CDTF">2015-08-06T05:49:44Z</dcterms:created>
  <dcterms:modified xsi:type="dcterms:W3CDTF">2015-08-06T19:11:00Z</dcterms:modified>
</cp:coreProperties>
</file>